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60" r:id="rId6"/>
    <p:sldId id="259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latin typeface="Bookman Old Style" pitchFamily="18" charset="0"/>
              </a:rPr>
              <a:t>Развивающие игры Б.П.Никитина</a:t>
            </a:r>
            <a:endParaRPr lang="ru-RU" sz="5400" b="1" dirty="0"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4365104"/>
            <a:ext cx="3376464" cy="1968624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Подготовила</a:t>
            </a:r>
          </a:p>
          <a:p>
            <a:pPr algn="r"/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Дудникова Т.М., </a:t>
            </a:r>
          </a:p>
          <a:p>
            <a:pPr algn="r"/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воспитатель </a:t>
            </a:r>
          </a:p>
          <a:p>
            <a:pPr algn="r"/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МДОУ «Детский сад </a:t>
            </a:r>
          </a:p>
          <a:p>
            <a:pPr algn="r"/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№ 39 «Золотая рыбка» </a:t>
            </a:r>
          </a:p>
          <a:p>
            <a:pPr algn="r"/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г. Георгиевска»</a:t>
            </a:r>
            <a:endParaRPr lang="ru-RU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dmin\Desktop\BC4_14905428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244304">
            <a:off x="946961" y="1814331"/>
            <a:ext cx="2540000" cy="4127500"/>
          </a:xfrm>
          <a:prstGeom prst="rect">
            <a:avLst/>
          </a:prstGeom>
          <a:noFill/>
        </p:spPr>
      </p:pic>
      <p:pic>
        <p:nvPicPr>
          <p:cNvPr id="21507" name="Picture 3" descr="C:\Users\admin\Desktop\intellectual_games_187x250_9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620688"/>
            <a:ext cx="2775757" cy="3710905"/>
          </a:xfrm>
          <a:prstGeom prst="rect">
            <a:avLst/>
          </a:prstGeom>
          <a:noFill/>
        </p:spPr>
      </p:pic>
      <p:pic>
        <p:nvPicPr>
          <p:cNvPr id="21508" name="Picture 4" descr="C:\Users\admin\Desktop\1-760x450.jpg"/>
          <p:cNvPicPr>
            <a:picLocks noChangeAspect="1" noChangeArrowheads="1"/>
          </p:cNvPicPr>
          <p:nvPr/>
        </p:nvPicPr>
        <p:blipFill>
          <a:blip r:embed="rId4" cstate="print"/>
          <a:srcRect l="32301" t="9618" r="31832" b="6321"/>
          <a:stretch>
            <a:fillRect/>
          </a:stretch>
        </p:blipFill>
        <p:spPr bwMode="auto">
          <a:xfrm rot="1028182">
            <a:off x="5158315" y="1643611"/>
            <a:ext cx="3217063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59832" y="836712"/>
            <a:ext cx="5626968" cy="5289451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400" b="1" dirty="0" smtClean="0">
                <a:latin typeface="Bookman Old Style" pitchFamily="18" charset="0"/>
              </a:rPr>
              <a:t>Именно в игре проявляются и развиваются разные стороны личности ребенка, удовлетворяются многие интеллектуальные эмоциональные потребности, складывается характер. Вы думаете, что вы просто покупаете игрушку? Нет, вы проектируете при этом человеческую личность!</a:t>
            </a:r>
          </a:p>
          <a:p>
            <a:pPr>
              <a:buNone/>
            </a:pPr>
            <a:endParaRPr lang="ru-RU" sz="2400" b="1" dirty="0" smtClean="0">
              <a:latin typeface="Bookman Old Style" pitchFamily="18" charset="0"/>
            </a:endParaRPr>
          </a:p>
          <a:p>
            <a:pPr algn="r">
              <a:buNone/>
            </a:pPr>
            <a:r>
              <a:rPr lang="ru-RU" sz="2400" b="1" dirty="0" smtClean="0">
                <a:latin typeface="Bookman Old Style" pitchFamily="18" charset="0"/>
              </a:rPr>
              <a:t>Б.П.Никитин</a:t>
            </a:r>
            <a:endParaRPr lang="ru-RU" sz="2400" b="1" dirty="0">
              <a:latin typeface="Bookman Old Style" pitchFamily="18" charset="0"/>
            </a:endParaRPr>
          </a:p>
        </p:txBody>
      </p:sp>
      <p:pic>
        <p:nvPicPr>
          <p:cNvPr id="1027" name="Picture 3" descr="C:\Users\admin\Desktop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2592288" cy="31107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Bookman Old Style" pitchFamily="18" charset="0"/>
              </a:rPr>
              <a:t>Как играть с детьми</a:t>
            </a:r>
            <a:endParaRPr lang="ru-RU" sz="3600" b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/>
          </a:bodyPr>
          <a:lstStyle/>
          <a:p>
            <a:pPr>
              <a:buAutoNum type="arabicPeriod"/>
            </a:pPr>
            <a:r>
              <a:rPr lang="ru-RU" sz="2400" b="1" dirty="0" smtClean="0">
                <a:latin typeface="Bookman Old Style" pitchFamily="18" charset="0"/>
              </a:rPr>
              <a:t>Радоваться успехам, но не захваливать.</a:t>
            </a:r>
          </a:p>
          <a:p>
            <a:pPr>
              <a:buAutoNum type="arabicPeriod"/>
            </a:pPr>
            <a:r>
              <a:rPr lang="ru-RU" sz="2400" b="1" dirty="0" smtClean="0">
                <a:latin typeface="Bookman Old Style" pitchFamily="18" charset="0"/>
              </a:rPr>
              <a:t>Ни пресыщения, ни принуждения.</a:t>
            </a:r>
          </a:p>
          <a:p>
            <a:pPr>
              <a:buAutoNum type="arabicPeriod"/>
            </a:pPr>
            <a:r>
              <a:rPr lang="ru-RU" sz="2400" b="1" dirty="0" smtClean="0">
                <a:latin typeface="Bookman Old Style" pitchFamily="18" charset="0"/>
              </a:rPr>
              <a:t>Самостоятельно – без подсказки! А как быть с ошибками?</a:t>
            </a:r>
          </a:p>
          <a:p>
            <a:pPr>
              <a:buAutoNum type="arabicPeriod"/>
            </a:pPr>
            <a:r>
              <a:rPr lang="ru-RU" sz="2400" b="1" dirty="0" smtClean="0">
                <a:latin typeface="Bookman Old Style" pitchFamily="18" charset="0"/>
              </a:rPr>
              <a:t>Насильно мил не будешь, а запретный плод сладок.</a:t>
            </a:r>
          </a:p>
          <a:p>
            <a:pPr>
              <a:buAutoNum type="arabicPeriod"/>
            </a:pPr>
            <a:r>
              <a:rPr lang="ru-RU" sz="2400" b="1" dirty="0" smtClean="0">
                <a:latin typeface="Bookman Old Style" pitchFamily="18" charset="0"/>
              </a:rPr>
              <a:t>С какой игры начать?</a:t>
            </a:r>
          </a:p>
          <a:p>
            <a:pPr>
              <a:buAutoNum type="arabicPeriod"/>
            </a:pPr>
            <a:r>
              <a:rPr lang="ru-RU" sz="2400" b="1" dirty="0" smtClean="0">
                <a:latin typeface="Bookman Old Style" pitchFamily="18" charset="0"/>
              </a:rPr>
              <a:t>По воле «волн».</a:t>
            </a:r>
          </a:p>
          <a:p>
            <a:pPr>
              <a:buAutoNum type="arabicPeriod"/>
            </a:pPr>
            <a:r>
              <a:rPr lang="ru-RU" sz="2400" b="1" dirty="0" smtClean="0">
                <a:latin typeface="Bookman Old Style" pitchFamily="18" charset="0"/>
              </a:rPr>
              <a:t>С помощью сказки и без нее.</a:t>
            </a:r>
          </a:p>
          <a:p>
            <a:pPr>
              <a:buAutoNum type="arabicPeriod"/>
            </a:pPr>
            <a:r>
              <a:rPr lang="ru-RU" sz="2400" b="1" dirty="0" smtClean="0">
                <a:latin typeface="Bookman Old Style" pitchFamily="18" charset="0"/>
              </a:rPr>
              <a:t>Непринужденная обстановка.</a:t>
            </a:r>
          </a:p>
          <a:p>
            <a:pPr>
              <a:buAutoNum type="arabicPeriod"/>
            </a:pPr>
            <a:r>
              <a:rPr lang="ru-RU" sz="2400" b="1" dirty="0" smtClean="0">
                <a:latin typeface="Bookman Old Style" pitchFamily="18" charset="0"/>
              </a:rPr>
              <a:t>Когда игры себя исчерпают.</a:t>
            </a:r>
          </a:p>
          <a:p>
            <a:pPr>
              <a:buAutoNum type="arabicPeriod"/>
            </a:pPr>
            <a:endParaRPr lang="ru-RU" sz="1800" b="1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7"/>
            <a:ext cx="7772400" cy="792087"/>
          </a:xfrm>
        </p:spPr>
        <p:txBody>
          <a:bodyPr/>
          <a:lstStyle/>
          <a:p>
            <a:r>
              <a:rPr lang="ru-RU" b="1" dirty="0" smtClean="0">
                <a:latin typeface="Bookman Old Style" pitchFamily="18" charset="0"/>
              </a:rPr>
              <a:t>Сложи узор (СУ)</a:t>
            </a:r>
            <a:endParaRPr lang="ru-RU" b="1" dirty="0">
              <a:latin typeface="Bookman Old Style" pitchFamily="18" charset="0"/>
            </a:endParaRPr>
          </a:p>
        </p:txBody>
      </p:sp>
      <p:pic>
        <p:nvPicPr>
          <p:cNvPr id="2052" name="Picture 4" descr="C:\Users\admin\Desktop\aaeb26d7dd1a5.jpg"/>
          <p:cNvPicPr>
            <a:picLocks noChangeAspect="1" noChangeArrowheads="1"/>
          </p:cNvPicPr>
          <p:nvPr/>
        </p:nvPicPr>
        <p:blipFill>
          <a:blip r:embed="rId2" cstate="print"/>
          <a:srcRect l="9508" t="3234" r="5386" b="7097"/>
          <a:stretch>
            <a:fillRect/>
          </a:stretch>
        </p:blipFill>
        <p:spPr bwMode="auto">
          <a:xfrm>
            <a:off x="2915816" y="3429000"/>
            <a:ext cx="3525349" cy="3168352"/>
          </a:xfrm>
          <a:prstGeom prst="rect">
            <a:avLst/>
          </a:prstGeom>
          <a:noFill/>
        </p:spPr>
      </p:pic>
      <p:pic>
        <p:nvPicPr>
          <p:cNvPr id="2050" name="Picture 2" descr="C:\Users\admin\Desktop\kubiki-slozhi-uzor-10.jpg"/>
          <p:cNvPicPr>
            <a:picLocks noChangeAspect="1" noChangeArrowheads="1"/>
          </p:cNvPicPr>
          <p:nvPr/>
        </p:nvPicPr>
        <p:blipFill>
          <a:blip r:embed="rId3" cstate="print"/>
          <a:srcRect l="10371" t="6278" r="3694" b="3736"/>
          <a:stretch>
            <a:fillRect/>
          </a:stretch>
        </p:blipFill>
        <p:spPr bwMode="auto">
          <a:xfrm>
            <a:off x="467544" y="1340768"/>
            <a:ext cx="3744416" cy="2776033"/>
          </a:xfrm>
          <a:prstGeom prst="rect">
            <a:avLst/>
          </a:prstGeom>
          <a:noFill/>
        </p:spPr>
      </p:pic>
      <p:pic>
        <p:nvPicPr>
          <p:cNvPr id="2051" name="Picture 3" descr="C:\Users\admin\Desktop\KVh572Bm3aA-800x8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52806">
            <a:off x="5796136" y="1484784"/>
            <a:ext cx="2492896" cy="24928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7"/>
            <a:ext cx="7772400" cy="792087"/>
          </a:xfrm>
        </p:spPr>
        <p:txBody>
          <a:bodyPr/>
          <a:lstStyle/>
          <a:p>
            <a:r>
              <a:rPr lang="ru-RU" b="1" dirty="0" err="1" smtClean="0">
                <a:latin typeface="Bookman Old Style" pitchFamily="18" charset="0"/>
              </a:rPr>
              <a:t>Уникуб</a:t>
            </a:r>
            <a:r>
              <a:rPr lang="ru-RU" b="1" dirty="0" smtClean="0">
                <a:latin typeface="Bookman Old Style" pitchFamily="18" charset="0"/>
              </a:rPr>
              <a:t> (У)</a:t>
            </a:r>
            <a:endParaRPr lang="ru-RU" b="1" dirty="0">
              <a:latin typeface="Bookman Old Style" pitchFamily="18" charset="0"/>
            </a:endParaRPr>
          </a:p>
        </p:txBody>
      </p:sp>
      <p:pic>
        <p:nvPicPr>
          <p:cNvPr id="3074" name="Picture 2" descr="C:\Users\admin\Desktop\Unikub-foto-1 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4260474" cy="5112568"/>
          </a:xfrm>
          <a:prstGeom prst="rect">
            <a:avLst/>
          </a:prstGeom>
          <a:noFill/>
        </p:spPr>
      </p:pic>
      <p:pic>
        <p:nvPicPr>
          <p:cNvPr id="3075" name="Picture 3" descr="C:\Users\admin\Desktop\U_pic_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556792"/>
            <a:ext cx="4762500" cy="3067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b="1" dirty="0" smtClean="0">
                <a:latin typeface="Bookman Old Style" pitchFamily="18" charset="0"/>
              </a:rPr>
              <a:t>Кубики для всех (КВ)</a:t>
            </a:r>
            <a:endParaRPr lang="ru-RU" b="1" dirty="0">
              <a:latin typeface="Bookman Old Style" pitchFamily="18" charset="0"/>
            </a:endParaRPr>
          </a:p>
        </p:txBody>
      </p:sp>
      <p:pic>
        <p:nvPicPr>
          <p:cNvPr id="4098" name="Picture 2" descr="C:\Users\admin\Desktop\KDV-foto-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3239210" cy="4608512"/>
          </a:xfrm>
          <a:prstGeom prst="rect">
            <a:avLst/>
          </a:prstGeom>
          <a:noFill/>
        </p:spPr>
      </p:pic>
      <p:pic>
        <p:nvPicPr>
          <p:cNvPr id="4099" name="Picture 3" descr="C:\Users\admin\Desktop\Без названия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99195">
            <a:off x="5266630" y="1465925"/>
            <a:ext cx="3321720" cy="2488084"/>
          </a:xfrm>
          <a:prstGeom prst="rect">
            <a:avLst/>
          </a:prstGeom>
          <a:noFill/>
        </p:spPr>
      </p:pic>
      <p:pic>
        <p:nvPicPr>
          <p:cNvPr id="4100" name="Picture 4" descr="C:\Users\admin\Desktop\Ё4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005064"/>
            <a:ext cx="3625208" cy="2517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 smtClean="0">
                <a:latin typeface="Bookman Old Style" pitchFamily="18" charset="0"/>
              </a:rPr>
              <a:t>Сложи квадрат (СК)</a:t>
            </a:r>
            <a:endParaRPr lang="ru-RU" b="1" dirty="0">
              <a:latin typeface="Bookman Old Style" pitchFamily="18" charset="0"/>
            </a:endParaRPr>
          </a:p>
        </p:txBody>
      </p:sp>
      <p:pic>
        <p:nvPicPr>
          <p:cNvPr id="18435" name="Picture 3" descr="C:\Users\admin\Desktop\N005-550x550.jpg"/>
          <p:cNvPicPr>
            <a:picLocks noChangeAspect="1" noChangeArrowheads="1"/>
          </p:cNvPicPr>
          <p:nvPr/>
        </p:nvPicPr>
        <p:blipFill>
          <a:blip r:embed="rId2" cstate="print"/>
          <a:srcRect t="9953" b="11485"/>
          <a:stretch>
            <a:fillRect/>
          </a:stretch>
        </p:blipFill>
        <p:spPr bwMode="auto">
          <a:xfrm rot="1113541">
            <a:off x="5184717" y="1624842"/>
            <a:ext cx="3098765" cy="2434434"/>
          </a:xfrm>
          <a:prstGeom prst="rect">
            <a:avLst/>
          </a:prstGeom>
          <a:noFill/>
        </p:spPr>
      </p:pic>
      <p:pic>
        <p:nvPicPr>
          <p:cNvPr id="18437" name="Picture 5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52481">
            <a:off x="3707904" y="4029996"/>
            <a:ext cx="3240360" cy="2474825"/>
          </a:xfrm>
          <a:prstGeom prst="rect">
            <a:avLst/>
          </a:prstGeom>
          <a:noFill/>
        </p:spPr>
      </p:pic>
      <p:pic>
        <p:nvPicPr>
          <p:cNvPr id="18434" name="Picture 2" descr="C:\Users\admin\Desktop\SK-foto-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052736"/>
            <a:ext cx="4111183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Bookman Old Style" pitchFamily="18" charset="0"/>
              </a:rPr>
              <a:t>Дроби (Д)</a:t>
            </a:r>
            <a:endParaRPr lang="ru-RU" b="1" dirty="0">
              <a:latin typeface="Bookman Old Style" pitchFamily="18" charset="0"/>
            </a:endParaRPr>
          </a:p>
        </p:txBody>
      </p:sp>
      <p:pic>
        <p:nvPicPr>
          <p:cNvPr id="19461" name="Picture 5" descr="C:\Users\admin\Desktop\drobi-nikitina-komplekt-klass-elit_p01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51691">
            <a:off x="608162" y="2550765"/>
            <a:ext cx="5040560" cy="3545194"/>
          </a:xfrm>
          <a:prstGeom prst="rect">
            <a:avLst/>
          </a:prstGeom>
          <a:noFill/>
        </p:spPr>
      </p:pic>
      <p:pic>
        <p:nvPicPr>
          <p:cNvPr id="19460" name="Picture 4" descr="https://azbukivedia.ru/wa-data/public/shop/products/79/14/1479/images/5035/5035.9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57380">
            <a:off x="4822575" y="1652260"/>
            <a:ext cx="3810000" cy="2714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>
                <a:latin typeface="Bookman Old Style" pitchFamily="18" charset="0"/>
              </a:rPr>
              <a:t>Кирпичики (К)</a:t>
            </a:r>
            <a:endParaRPr lang="ru-RU" b="1" dirty="0">
              <a:latin typeface="Bookman Old Style" pitchFamily="18" charset="0"/>
            </a:endParaRPr>
          </a:p>
        </p:txBody>
      </p:sp>
      <p:pic>
        <p:nvPicPr>
          <p:cNvPr id="20483" name="Picture 3" descr="C:\Users\admin\Desktop\6518892-1.jpg"/>
          <p:cNvPicPr>
            <a:picLocks noChangeAspect="1" noChangeArrowheads="1"/>
          </p:cNvPicPr>
          <p:nvPr/>
        </p:nvPicPr>
        <p:blipFill>
          <a:blip r:embed="rId2" cstate="print"/>
          <a:srcRect t="22700" b="21650"/>
          <a:stretch>
            <a:fillRect/>
          </a:stretch>
        </p:blipFill>
        <p:spPr bwMode="auto">
          <a:xfrm rot="949805">
            <a:off x="3338784" y="1826139"/>
            <a:ext cx="5145110" cy="3816424"/>
          </a:xfrm>
          <a:prstGeom prst="rect">
            <a:avLst/>
          </a:prstGeom>
          <a:noFill/>
        </p:spPr>
      </p:pic>
      <p:pic>
        <p:nvPicPr>
          <p:cNvPr id="20482" name="Picture 2" descr="C:\Users\admin\Desktop\kirpichiki-photo-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988840"/>
            <a:ext cx="3960440" cy="4067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152</Words>
  <Application>Microsoft Office PowerPoint</Application>
  <PresentationFormat>Экран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Развивающие игры Б.П.Никитина</vt:lpstr>
      <vt:lpstr>Слайд 2</vt:lpstr>
      <vt:lpstr>Как играть с детьми</vt:lpstr>
      <vt:lpstr>Сложи узор (СУ)</vt:lpstr>
      <vt:lpstr>Уникуб (У)</vt:lpstr>
      <vt:lpstr>Кубики для всех (КВ)</vt:lpstr>
      <vt:lpstr>Сложи квадрат (СК)</vt:lpstr>
      <vt:lpstr>Дроби (Д)</vt:lpstr>
      <vt:lpstr>Кирпичики (К)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Развивающие игры Б.П.Никитина</dc:title>
  <dc:creator>admin</dc:creator>
  <cp:lastModifiedBy>admin</cp:lastModifiedBy>
  <cp:revision>13</cp:revision>
  <dcterms:created xsi:type="dcterms:W3CDTF">2019-10-02T12:03:54Z</dcterms:created>
  <dcterms:modified xsi:type="dcterms:W3CDTF">2019-10-03T08:30:58Z</dcterms:modified>
</cp:coreProperties>
</file>